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1B43F-6EA4-4AFC-B0A1-0259AF521FC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A505-D102-4BC1-A64A-43C2891804A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364575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MIPYMES capacitadas en habilidades empresariales que incrementaron sus ventas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06084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4928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prstClr val="black"/>
                </a:solidFill>
              </a:rPr>
              <a:t>Mide la proporción de MIPYMES que fueron capacitadas con habilidades empresariales y que incrementaron sus ventas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293096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capacitadas en habilidades empresariales que incrementaron sus ventas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MIPYMES capacitadas en habilidades empresariales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Trimestral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23528" y="3672894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es-MX" sz="1600" dirty="0" smtClean="0">
                <a:solidFill>
                  <a:prstClr val="black"/>
                </a:solidFill>
              </a:rPr>
              <a:t>MIPYMES </a:t>
            </a:r>
            <a:r>
              <a:rPr lang="es-MX" sz="1600" dirty="0">
                <a:solidFill>
                  <a:prstClr val="black"/>
                </a:solidFill>
              </a:rPr>
              <a:t>beneficiadas de los proyectos aprobados de las convocatorias:</a:t>
            </a:r>
          </a:p>
          <a:p>
            <a:pPr marL="792163" indent="-342900">
              <a:buFont typeface="Arial" pitchFamily="34" charset="0"/>
              <a:buChar char="•"/>
            </a:pPr>
            <a:r>
              <a:rPr lang="es-MX" sz="1600" dirty="0" smtClean="0">
                <a:solidFill>
                  <a:prstClr val="black"/>
                </a:solidFill>
              </a:rPr>
              <a:t>4.2 </a:t>
            </a:r>
            <a:r>
              <a:rPr lang="es-MX" sz="1600" dirty="0">
                <a:solidFill>
                  <a:prstClr val="black"/>
                </a:solidFill>
              </a:rPr>
              <a:t>Formación y fortalecimiento de capacidades empresariales</a:t>
            </a:r>
          </a:p>
          <a:p>
            <a:pPr marL="179388" indent="-179388"/>
            <a:r>
              <a:rPr lang="es-MX" sz="1600" dirty="0">
                <a:solidFill>
                  <a:prstClr val="black"/>
                </a:solidFill>
              </a:rPr>
              <a:t>2) MIPYMES beneficiadas de los proyectos  apoyados bajo la modalidad  de los convenios de coordinación con los </a:t>
            </a:r>
            <a:r>
              <a:rPr lang="es-MX" sz="1600" dirty="0" smtClean="0">
                <a:solidFill>
                  <a:prstClr val="black"/>
                </a:solidFill>
              </a:rPr>
              <a:t>estados</a:t>
            </a:r>
          </a:p>
          <a:p>
            <a:pPr marL="179388" indent="-179388"/>
            <a:endParaRPr lang="es-MX" sz="1600" dirty="0" smtClean="0">
              <a:solidFill>
                <a:prstClr val="black"/>
              </a:solidFill>
            </a:endParaRPr>
          </a:p>
          <a:p>
            <a:pPr marL="179388" indent="-179388"/>
            <a:r>
              <a:rPr lang="es-MX" sz="1600" dirty="0" smtClean="0">
                <a:solidFill>
                  <a:prstClr val="black"/>
                </a:solidFill>
              </a:rPr>
              <a:t>Los resultados de la convocatoria 4.2 se encuentran disponibles en el link: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https://inadem-ntfg9dkg301jobi1zkue.netdna-ssl.com/wp-content/uploads/2016/08/cat_cuatro_4_2-1.pdf</a:t>
            </a:r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6 Rectángulo"/>
          <p:cNvSpPr/>
          <p:nvPr/>
        </p:nvSpPr>
        <p:spPr>
          <a:xfrm>
            <a:off x="755576" y="1340768"/>
            <a:ext cx="7776864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573" y="1700808"/>
          <a:ext cx="7776866" cy="1559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40163"/>
                <a:gridCol w="1863285"/>
                <a:gridCol w="44734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71%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 La convocatoria 4.2 Formación y fortalecimiento de capacidades empresariales y los proyectos por asignación directa apoyaron 152 proyectos que comprometen beneficiar a 6,536 MIPYMES, de las cuales la totalidad comprometió incrementar sus ventas en un período menor a un año, lo que explica que se haya excedido la meta de atención establecida.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193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6</cp:revision>
  <dcterms:created xsi:type="dcterms:W3CDTF">2015-09-21T17:15:04Z</dcterms:created>
  <dcterms:modified xsi:type="dcterms:W3CDTF">2016-10-18T04:01:44Z</dcterms:modified>
</cp:coreProperties>
</file>